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4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39"/>
    <p:restoredTop sz="93678"/>
  </p:normalViewPr>
  <p:slideViewPr>
    <p:cSldViewPr snapToGrid="0" snapToObjects="1" showGuides="1">
      <p:cViewPr varScale="1">
        <p:scale>
          <a:sx n="63" d="100"/>
          <a:sy n="63" d="100"/>
        </p:scale>
        <p:origin x="11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0730D-BACD-DA4D-9DDE-5A4733576E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714837-F785-294B-BD95-26DB31FCC2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3F5D7-2D67-CF4B-A329-A0DF6296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DF7B1-D92B-2740-9DB7-43B171898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F6DDF-2E66-AD47-A08A-C68B2C24A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7313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38CAB-BA23-FC43-9013-E0B3534A5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D8507C-D1AC-1340-817B-F417D998AB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934D9-BB0F-DB4D-9E25-185CC1A78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CE61B-C5A4-DE46-BCD6-EAD80E2C2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6FF14-121E-EA43-9A79-13E2CCFD1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649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DEA301-0296-3547-B2D1-14ABAE1421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FEF79B-1B34-9D4F-8EDA-9AF33DA54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5609F-CBC1-3941-A5D7-F6512B91A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50F14-CBBB-2E4C-8C33-7A7561E82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E9ECA-7A94-CA47-A3A2-30056F993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1934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FC69-E21D-8346-BDDE-FD354BD10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CDF82-0620-0D40-A9BF-83379A603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164C7-63A4-F04B-AA48-98B395555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D1E31-965D-EF47-9169-ACB6D772D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17AFA-7C92-BB41-B35B-53AEA3F65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5683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5B943-32CF-834B-AB69-9AC35949D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6A969-3F8B-7A41-BCEF-51A178840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3B932-8A07-E649-83C8-5FAB161CC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3048E-AC16-4A4A-9FB7-A8A7F6B7F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91FD0-AC53-9842-BC95-3EEB1A955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0389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4787B-2327-E049-AE8E-1A1698B4E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7627C-1790-554B-B111-07A0D43BA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961B8-A06C-EF4B-9246-08EB78ACE5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C50E6-D014-644C-BCFD-86AF14907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CDA8B9-7AF5-7A4A-A13A-345376DFD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D18BA-1ED3-1F41-A2D1-9E2151F24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9149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34535-DE32-AA44-84D4-F97CB1BE7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A2FAC-2C05-6C45-B87D-D003DD48C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B29DA7-F50E-774D-B773-9B7A0CE7DA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C09999-076C-1149-AC8B-CD16095370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FE6D8-A997-4248-B0ED-712C4F2FA0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600DCE-7CAA-374D-A3FD-1EE13B712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63651B-C7FB-1C41-BD17-778B82004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58CF28-493C-324C-8E80-DFC8F2C66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9190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BE7AE-A7F8-D040-82A6-6C95474DC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4AA15-C15D-2247-AE29-1A6ED51FE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E8EBA-8DFE-2C4D-B845-42736DEE8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3F2A43-7995-7E4D-8E4A-6C9D6CACC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242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450CAC-B0F4-4B43-8AB5-8C497F202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1E0952-46BE-2747-B6BC-4B5AAA445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C2544E-AD4B-854C-9D0F-599AB8879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5263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38946-FBE3-114C-B776-714FDA94B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EAEC0-FFC8-924C-820B-6428DAE11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7FE9DF-4D55-654B-AC62-9C73ABA2E0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8FD5B8-C513-5D44-8B4E-0D4518F84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ED8EEE-7459-D84D-9C9F-9E8DE62A5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AE15B2-D021-FC44-B5DA-25E014719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2320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422BA-44C2-2245-9C0D-33F7B734E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D1AD20-24F2-A046-95C8-AF29C9CB2C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13C0F-6AEA-B14F-9386-ACC65C6B0D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36C04-FB87-6D4A-AD75-95D95FED9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736C1D-C56B-144F-A652-97E53456E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D918F3-153F-E947-B27F-8AE7427F7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5108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21D78E-16EE-D040-A5E6-A807B8A89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630053-E770-1E41-92CA-BD9609954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22A6C-C633-0444-8B70-1901A39C4A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914EC-57FA-CD45-89AB-0B500D202FA2}" type="datetimeFigureOut">
              <a:rPr lang="pt-BR" smtClean="0"/>
              <a:t>07/03/2020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89B9D-845F-B349-877F-33F86C19FE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30A66-DBFA-E64B-91C9-F5F9227851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0B6B5-FF9A-7942-90EB-32ED1E99535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2625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D07D67-EA76-264F-8B08-6AF0136A5C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DEV Unemat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E15AB0F-291A-E248-8881-09CE1C3966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Desenvolvimento WEB </a:t>
            </a:r>
            <a:r>
              <a:rPr lang="pt-BR" dirty="0" err="1"/>
              <a:t>Full</a:t>
            </a:r>
            <a:r>
              <a:rPr lang="pt-BR" dirty="0"/>
              <a:t> </a:t>
            </a:r>
            <a:r>
              <a:rPr lang="pt-BR" dirty="0" err="1"/>
              <a:t>Stack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0293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60AE11-CC37-9240-BC65-B8F3B7B34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619" y="1745096"/>
            <a:ext cx="5992195" cy="44894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F2A08A-30DF-CA4A-B068-B1DDDF113B53}"/>
              </a:ext>
            </a:extLst>
          </p:cNvPr>
          <p:cNvSpPr txBox="1"/>
          <p:nvPr/>
        </p:nvSpPr>
        <p:spPr>
          <a:xfrm>
            <a:off x="1350819" y="3003856"/>
            <a:ext cx="25394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7200" dirty="0"/>
              <a:t>JSON?</a:t>
            </a:r>
          </a:p>
        </p:txBody>
      </p:sp>
    </p:spTree>
    <p:extLst>
      <p:ext uri="{BB962C8B-B14F-4D97-AF65-F5344CB8AC3E}">
        <p14:creationId xmlns:p14="http://schemas.microsoft.com/office/powerpoint/2010/main" val="2228895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FB63C2-6F08-884C-B140-E174075B2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785"/>
            <a:ext cx="12192000" cy="662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47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B3A59A-09C4-9A48-A891-BDF98988F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91" y="1475501"/>
            <a:ext cx="6932705" cy="361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25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7AFF75-8B92-E149-A1DB-8C6D97303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10" y="-60293"/>
            <a:ext cx="12011891" cy="68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527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7655F9-B026-1247-8F9A-2196BE0FF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127" y="496965"/>
            <a:ext cx="9633209" cy="57999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9D7675-6BBC-D344-9BA3-D65F4413ECBF}"/>
              </a:ext>
            </a:extLst>
          </p:cNvPr>
          <p:cNvSpPr txBox="1"/>
          <p:nvPr/>
        </p:nvSpPr>
        <p:spPr>
          <a:xfrm>
            <a:off x="5278581" y="4080899"/>
            <a:ext cx="149629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07726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E11683-76AA-CF44-A511-2B545CD6FF43}"/>
              </a:ext>
            </a:extLst>
          </p:cNvPr>
          <p:cNvSpPr txBox="1"/>
          <p:nvPr/>
        </p:nvSpPr>
        <p:spPr>
          <a:xfrm>
            <a:off x="685800" y="2743199"/>
            <a:ext cx="1114606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API</a:t>
            </a:r>
            <a:r>
              <a:rPr lang="en-US" sz="3200" dirty="0"/>
              <a:t> que </a:t>
            </a:r>
            <a:r>
              <a:rPr lang="en-US" sz="3200" dirty="0" err="1"/>
              <a:t>provém</a:t>
            </a:r>
            <a:r>
              <a:rPr lang="en-US" sz="3200" dirty="0"/>
              <a:t> do </a:t>
            </a:r>
            <a:r>
              <a:rPr lang="en-US" sz="3200" dirty="0" err="1"/>
              <a:t>inglês</a:t>
            </a:r>
            <a:r>
              <a:rPr lang="en-US" sz="3200" dirty="0"/>
              <a:t> </a:t>
            </a:r>
            <a:r>
              <a:rPr lang="en-US" sz="3200" b="1" i="1" dirty="0"/>
              <a:t>Application Programming Interface</a:t>
            </a:r>
          </a:p>
          <a:p>
            <a:r>
              <a:rPr lang="en-US" sz="3200" dirty="0"/>
              <a:t> (</a:t>
            </a:r>
            <a:r>
              <a:rPr lang="en-US" sz="3200" dirty="0" err="1"/>
              <a:t>Em</a:t>
            </a:r>
            <a:r>
              <a:rPr lang="en-US" sz="3200" dirty="0"/>
              <a:t> </a:t>
            </a:r>
            <a:r>
              <a:rPr lang="en-US" sz="3200" dirty="0" err="1"/>
              <a:t>português</a:t>
            </a:r>
            <a:r>
              <a:rPr lang="en-US" sz="3200" dirty="0"/>
              <a:t>, </a:t>
            </a:r>
            <a:r>
              <a:rPr lang="en-US" sz="3200" dirty="0" err="1"/>
              <a:t>significa</a:t>
            </a:r>
            <a:r>
              <a:rPr lang="en-US" sz="3200" dirty="0"/>
              <a:t> Interface de </a:t>
            </a:r>
            <a:r>
              <a:rPr lang="en-US" sz="3200" dirty="0" err="1"/>
              <a:t>Programação</a:t>
            </a:r>
            <a:r>
              <a:rPr lang="en-US" sz="3200" dirty="0"/>
              <a:t> de </a:t>
            </a:r>
            <a:r>
              <a:rPr lang="en-US" sz="3200" dirty="0" err="1"/>
              <a:t>Aplicações</a:t>
            </a:r>
            <a:r>
              <a:rPr lang="en-US" sz="3200" dirty="0"/>
              <a:t>)</a:t>
            </a:r>
            <a:endParaRPr lang="pt-BR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8E6576-0117-4F42-8272-2AA59EC129BF}"/>
              </a:ext>
            </a:extLst>
          </p:cNvPr>
          <p:cNvSpPr txBox="1"/>
          <p:nvPr/>
        </p:nvSpPr>
        <p:spPr>
          <a:xfrm>
            <a:off x="685800" y="4572000"/>
            <a:ext cx="106443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“conjunto de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rotinas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padrões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estabelecidos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documentados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por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uma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aplicação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A,</a:t>
            </a: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para que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outras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aplicações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consigam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utilizar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as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funcionalidades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desta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aplicação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A, </a:t>
            </a:r>
          </a:p>
          <a:p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sem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precisar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conhecer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detalhes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da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implementação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do software “</a:t>
            </a:r>
            <a:endParaRPr lang="pt-BR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310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E11683-76AA-CF44-A511-2B545CD6FF43}"/>
              </a:ext>
            </a:extLst>
          </p:cNvPr>
          <p:cNvSpPr txBox="1"/>
          <p:nvPr/>
        </p:nvSpPr>
        <p:spPr>
          <a:xfrm>
            <a:off x="685800" y="2743199"/>
            <a:ext cx="1114606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API</a:t>
            </a:r>
            <a:r>
              <a:rPr lang="en-US" sz="3200" dirty="0"/>
              <a:t> que </a:t>
            </a:r>
            <a:r>
              <a:rPr lang="en-US" sz="3200" dirty="0" err="1"/>
              <a:t>provém</a:t>
            </a:r>
            <a:r>
              <a:rPr lang="en-US" sz="3200" dirty="0"/>
              <a:t> do </a:t>
            </a:r>
            <a:r>
              <a:rPr lang="en-US" sz="3200" dirty="0" err="1"/>
              <a:t>inglês</a:t>
            </a:r>
            <a:r>
              <a:rPr lang="en-US" sz="3200" dirty="0"/>
              <a:t> </a:t>
            </a:r>
            <a:r>
              <a:rPr lang="en-US" sz="3200" b="1" i="1" dirty="0"/>
              <a:t>Application Programming Interface</a:t>
            </a:r>
          </a:p>
          <a:p>
            <a:r>
              <a:rPr lang="en-US" sz="3200" dirty="0"/>
              <a:t> (</a:t>
            </a:r>
            <a:r>
              <a:rPr lang="en-US" sz="3200" dirty="0" err="1"/>
              <a:t>Em</a:t>
            </a:r>
            <a:r>
              <a:rPr lang="en-US" sz="3200" dirty="0"/>
              <a:t> </a:t>
            </a:r>
            <a:r>
              <a:rPr lang="en-US" sz="3200" dirty="0" err="1"/>
              <a:t>português</a:t>
            </a:r>
            <a:r>
              <a:rPr lang="en-US" sz="3200" dirty="0"/>
              <a:t>, </a:t>
            </a:r>
            <a:r>
              <a:rPr lang="en-US" sz="3200" dirty="0" err="1"/>
              <a:t>significa</a:t>
            </a:r>
            <a:r>
              <a:rPr lang="en-US" sz="3200" dirty="0"/>
              <a:t> Interface de </a:t>
            </a:r>
            <a:r>
              <a:rPr lang="en-US" sz="3200" dirty="0" err="1"/>
              <a:t>Programação</a:t>
            </a:r>
            <a:r>
              <a:rPr lang="en-US" sz="3200" dirty="0"/>
              <a:t> de </a:t>
            </a:r>
            <a:r>
              <a:rPr lang="en-US" sz="3200" dirty="0" err="1"/>
              <a:t>Aplicações</a:t>
            </a:r>
            <a:r>
              <a:rPr lang="en-US" sz="3200" dirty="0"/>
              <a:t>)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605824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363F2A-0897-B244-A576-072D95DD4C69}"/>
              </a:ext>
            </a:extLst>
          </p:cNvPr>
          <p:cNvSpPr txBox="1"/>
          <p:nvPr/>
        </p:nvSpPr>
        <p:spPr>
          <a:xfrm>
            <a:off x="533231" y="1870364"/>
            <a:ext cx="116587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REST</a:t>
            </a:r>
            <a:r>
              <a:rPr lang="en-US" sz="3600" dirty="0"/>
              <a:t> </a:t>
            </a:r>
            <a:r>
              <a:rPr lang="en-US" sz="3600" dirty="0" err="1"/>
              <a:t>significa</a:t>
            </a:r>
            <a:r>
              <a:rPr lang="en-US" sz="3600" dirty="0"/>
              <a:t> </a:t>
            </a:r>
            <a:r>
              <a:rPr lang="en-US" sz="3600" i="1" dirty="0"/>
              <a:t>Representational State Transfer</a:t>
            </a:r>
            <a:r>
              <a:rPr lang="en-US" sz="3600" b="1" dirty="0"/>
              <a:t>. </a:t>
            </a:r>
            <a:r>
              <a:rPr lang="en-US" sz="3600" dirty="0" err="1"/>
              <a:t>Em</a:t>
            </a:r>
            <a:r>
              <a:rPr lang="en-US" sz="3600" dirty="0"/>
              <a:t> </a:t>
            </a:r>
            <a:r>
              <a:rPr lang="en-US" sz="3600" dirty="0" err="1"/>
              <a:t>português</a:t>
            </a:r>
            <a:r>
              <a:rPr lang="en-US" sz="3600" dirty="0"/>
              <a:t>,</a:t>
            </a:r>
          </a:p>
          <a:p>
            <a:r>
              <a:rPr lang="en-US" sz="3600" dirty="0"/>
              <a:t> </a:t>
            </a:r>
            <a:r>
              <a:rPr lang="en-US" sz="3600" b="1" dirty="0" err="1"/>
              <a:t>Transferência</a:t>
            </a:r>
            <a:r>
              <a:rPr lang="en-US" sz="3600" b="1" dirty="0"/>
              <a:t> de Estado </a:t>
            </a:r>
            <a:r>
              <a:rPr lang="en-US" sz="3600" b="1" dirty="0" err="1"/>
              <a:t>Representacional</a:t>
            </a:r>
            <a:r>
              <a:rPr lang="en-US" sz="3600" b="1" dirty="0"/>
              <a:t>.</a:t>
            </a:r>
            <a:r>
              <a:rPr lang="en-US" sz="3600" dirty="0"/>
              <a:t> </a:t>
            </a:r>
            <a:endParaRPr lang="pt-BR" sz="3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BF30AE-5311-C047-9F1C-97A3A16DFB2A}"/>
              </a:ext>
            </a:extLst>
          </p:cNvPr>
          <p:cNvSpPr txBox="1"/>
          <p:nvPr/>
        </p:nvSpPr>
        <p:spPr>
          <a:xfrm>
            <a:off x="748146" y="3844636"/>
            <a:ext cx="106841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o REST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consiste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em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princípios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regras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/constraints que,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quando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seguidas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, </a:t>
            </a:r>
          </a:p>
          <a:p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permitem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criação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de um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projeto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com interfaces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bem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definidas</a:t>
            </a:r>
            <a:endParaRPr lang="pt-BR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5281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37B739-CF89-484D-A195-B929184D6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45" y="1449393"/>
            <a:ext cx="10266218" cy="446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47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132</Words>
  <Application>Microsoft Macintosh PowerPoint</Application>
  <PresentationFormat>Widescreen</PresentationFormat>
  <Paragraphs>15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DEV Unemat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 Unemat</dc:title>
  <dc:creator>Benevid Felix</dc:creator>
  <cp:lastModifiedBy>Benevid Felix</cp:lastModifiedBy>
  <cp:revision>3</cp:revision>
  <dcterms:created xsi:type="dcterms:W3CDTF">2020-03-07T19:14:04Z</dcterms:created>
  <dcterms:modified xsi:type="dcterms:W3CDTF">2020-03-07T20:34:32Z</dcterms:modified>
</cp:coreProperties>
</file>

<file path=docProps/thumbnail.jpeg>
</file>